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2" r:id="rId5"/>
    <p:sldId id="261" r:id="rId6"/>
    <p:sldId id="265" r:id="rId7"/>
    <p:sldId id="266" r:id="rId8"/>
    <p:sldId id="263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8" autoAdjust="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DD533-29E7-4BCB-B802-3661A715E36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E50C8-5E49-40DC-8332-A0CA57D112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E50C8-5E49-40DC-8332-A0CA57D1126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E50C8-5E49-40DC-8332-A0CA57D1126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1500174"/>
            <a:ext cx="67647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Современные образовательные технологии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8224" y="5661248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 2017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Фёдорова О.А.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32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2844" y="714356"/>
            <a:ext cx="8804386" cy="5907784"/>
          </a:xfrm>
        </p:spPr>
      </p:pic>
      <p:sp>
        <p:nvSpPr>
          <p:cNvPr id="13" name="TextBox 12"/>
          <p:cNvSpPr txBox="1"/>
          <p:nvPr/>
        </p:nvSpPr>
        <p:spPr>
          <a:xfrm>
            <a:off x="1214414" y="3414872"/>
            <a:ext cx="62151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smtClean="0">
                <a:latin typeface="Monotype Corsiva" pitchFamily="66" charset="0"/>
              </a:rPr>
              <a:t>Творческих успехов !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95044" cy="92869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Расшифруйте  аббревиатуры</a:t>
            </a:r>
            <a:endParaRPr lang="ru-RU" sz="40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57158" y="2285992"/>
            <a:ext cx="4532795" cy="3840171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357818" y="1500174"/>
            <a:ext cx="2977115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ТРКМ 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ИКТ 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ТПО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ЗТ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ТУДО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ТАМО  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МТ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44" y="2214554"/>
            <a:ext cx="5145474" cy="379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r>
              <a:rPr lang="ru-RU" sz="4000" dirty="0" smtClean="0">
                <a:latin typeface="Monotype Corsiva" pitchFamily="66" charset="0"/>
              </a:rPr>
              <a:t>Современные образовательные технологии</a:t>
            </a:r>
            <a:br>
              <a:rPr lang="ru-RU" sz="4000" dirty="0" smtClean="0">
                <a:latin typeface="Monotype Corsiva" pitchFamily="66" charset="0"/>
              </a:rPr>
            </a:b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ТРКМ   -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технология развития критического мышления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ИКТ  -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информационно-коммуникативная технология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ТПО -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технология проблемно обучения или технология                                                                                проектного обучения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ЗТ - 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здоровьесберегающая технология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ТУДО -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технология уровневой дифференциации обучения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ТАМО   -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технология активных  методов обучения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 - модульная технология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т.д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«Вспомним терминологию»</a:t>
            </a:r>
            <a:endParaRPr lang="ru-RU" dirty="0"/>
          </a:p>
        </p:txBody>
      </p:sp>
      <p:pic>
        <p:nvPicPr>
          <p:cNvPr id="3074" name="Picture 2" descr="C:\Documents and Settings\Пользователь\Рабочий стол\для семинара\картинки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8738" y="1428736"/>
            <a:ext cx="8650895" cy="52149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2092037"/>
            <a:ext cx="49292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подобрать определение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к термину.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Пользователь\Рабочий стол\для семинара\картинки\школ дос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82842"/>
            <a:ext cx="9144000" cy="54751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latin typeface="Monotype Corsiva" pitchFamily="66" charset="0"/>
              </a:rPr>
              <a:t>Определение технологии по признакам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" y="857232"/>
            <a:ext cx="9116291" cy="5268931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Задание: прочитайте  и решите, о какой образовательной технологии идёт речь?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2285992"/>
            <a:ext cx="607223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П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озиция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 мы думаем…)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О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бъяснение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(потому что…)</a:t>
            </a:r>
          </a:p>
          <a:p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П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ример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(эпизод  своего урока) </a:t>
            </a:r>
          </a:p>
          <a:p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ледствие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(вывод о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необходи-мости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применения)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997528"/>
            <a:ext cx="8715436" cy="1205346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Определить, какая образовательная технология пропагандируется вашей программой , доказать своё мнение  1-2-мя примерами.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85852" y="428605"/>
            <a:ext cx="6400800" cy="79059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smtClean="0">
                <a:solidFill>
                  <a:schemeClr val="tx1"/>
                </a:solidFill>
                <a:latin typeface="Monotype Corsiva" pitchFamily="66" charset="0"/>
              </a:rPr>
              <a:t>Практический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928662" y="2202873"/>
            <a:ext cx="7072362" cy="37264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 «Открытый микрофон»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2218"/>
            <a:ext cx="8229600" cy="554181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(взгляд на современную школу)</a:t>
            </a:r>
          </a:p>
          <a:p>
            <a:pPr algn="just"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(глазами ученика посмотрите на сегодняшнюю школу и скажите,  что всё-таки лучше для вас, что вам надо)</a:t>
            </a:r>
          </a:p>
          <a:p>
            <a:pPr algn="just"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Оптимисты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(защитники идей, пропагандисты             одной любой современной технологии)</a:t>
            </a:r>
          </a:p>
          <a:p>
            <a:pPr algn="just"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Пессимисты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(консерваторы, скептики, противники идей – о какой технологии вы будете рассуждать – выбирайте сами)</a:t>
            </a:r>
          </a:p>
          <a:p>
            <a:pPr algn="just"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Реалисты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(аналитики, способные взвесить все за и против и подвести итог тому, что сказали оптимисты и пессимисты)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89"/>
            <a:ext cx="7917002" cy="71396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Адольф   </a:t>
            </a:r>
            <a:r>
              <a:rPr lang="ru-RU" sz="4000" dirty="0" err="1" smtClean="0">
                <a:latin typeface="Monotype Corsiva" pitchFamily="66" charset="0"/>
              </a:rPr>
              <a:t>Дистервег</a:t>
            </a:r>
            <a:endParaRPr lang="ru-RU" sz="4000" dirty="0" smtClean="0">
              <a:latin typeface="Monotype Corsiva" pitchFamily="66" charset="0"/>
            </a:endParaRPr>
          </a:p>
        </p:txBody>
      </p:sp>
      <p:pic>
        <p:nvPicPr>
          <p:cNvPr id="7" name="Содержимое 6" descr="Diesterweg,_Friedrich_Adolph_Wilhelm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72066" y="1285860"/>
            <a:ext cx="3808514" cy="5289856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285860"/>
            <a:ext cx="4186238" cy="514353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«Без стремления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 к научной работе  и творчеству 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учитель попадает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во власть трёх демонов: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механичности, рутинности,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банальности.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Он деревенеет,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каменеет, </a:t>
            </a: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опускается»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76604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Рефлексия «Лицо игры»</a:t>
            </a:r>
            <a:endParaRPr lang="ru-RU" sz="3200" dirty="0"/>
          </a:p>
        </p:txBody>
      </p:sp>
      <p:pic>
        <p:nvPicPr>
          <p:cNvPr id="5" name="Содержимое 4" descr="8df62819aa8b68b588f17dc58c60f851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843087" y="1143000"/>
            <a:ext cx="5214938" cy="5214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252</Words>
  <Application>Microsoft Office PowerPoint</Application>
  <PresentationFormat>Экран (4:3)</PresentationFormat>
  <Paragraphs>54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Расшифруйте  аббревиатуры</vt:lpstr>
      <vt:lpstr> Современные образовательные технологии </vt:lpstr>
      <vt:lpstr>«Вспомним терминологию»</vt:lpstr>
      <vt:lpstr>  Определение технологии по признакам  </vt:lpstr>
      <vt:lpstr>Определить, какая образовательная технология пропагандируется вашей программой , доказать своё мнение  1-2-мя примерами.</vt:lpstr>
      <vt:lpstr>   «Открытый микрофон»   </vt:lpstr>
      <vt:lpstr>Адольф   Дистервег</vt:lpstr>
      <vt:lpstr>Рефлексия «Лицо игры»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Home</cp:lastModifiedBy>
  <cp:revision>55</cp:revision>
  <dcterms:created xsi:type="dcterms:W3CDTF">2012-07-31T15:34:20Z</dcterms:created>
  <dcterms:modified xsi:type="dcterms:W3CDTF">2017-04-07T15:11:52Z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234770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